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1" r:id="rId3"/>
    <p:sldId id="260" r:id="rId4"/>
    <p:sldId id="258" r:id="rId5"/>
    <p:sldId id="259" r:id="rId6"/>
    <p:sldId id="267" r:id="rId7"/>
    <p:sldId id="263" r:id="rId8"/>
    <p:sldId id="265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917ADC-12B4-4C3B-9F37-D709BCAC6C80}" v="11" dt="2018-11-26T00:23:45.5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381" y="3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4ebbbf02e9710d60" providerId="LiveId" clId="{59917ADC-12B4-4C3B-9F37-D709BCAC6C80}"/>
    <pc:docChg chg="custSel addSld delSld modSld">
      <pc:chgData name="Danny Young" userId="4ebbbf02e9710d60" providerId="LiveId" clId="{59917ADC-12B4-4C3B-9F37-D709BCAC6C80}" dt="2018-11-26T00:23:52.041" v="92" actId="1076"/>
      <pc:docMkLst>
        <pc:docMk/>
      </pc:docMkLst>
      <pc:sldChg chg="modSp">
        <pc:chgData name="Danny Young" userId="4ebbbf02e9710d60" providerId="LiveId" clId="{59917ADC-12B4-4C3B-9F37-D709BCAC6C80}" dt="2018-11-26T00:23:52.041" v="92" actId="1076"/>
        <pc:sldMkLst>
          <pc:docMk/>
          <pc:sldMk cId="0" sldId="261"/>
        </pc:sldMkLst>
        <pc:spChg chg="mod">
          <ac:chgData name="Danny Young" userId="4ebbbf02e9710d60" providerId="LiveId" clId="{59917ADC-12B4-4C3B-9F37-D709BCAC6C80}" dt="2018-11-26T00:23:52.041" v="92" actId="1076"/>
          <ac:spMkLst>
            <pc:docMk/>
            <pc:sldMk cId="0" sldId="261"/>
            <ac:spMk id="27" creationId="{00000000-0000-0000-0000-000000000000}"/>
          </ac:spMkLst>
        </pc:spChg>
      </pc:sldChg>
      <pc:sldChg chg="del">
        <pc:chgData name="Danny Young" userId="4ebbbf02e9710d60" providerId="LiveId" clId="{59917ADC-12B4-4C3B-9F37-D709BCAC6C80}" dt="2018-11-26T00:18:39.464" v="0" actId="2696"/>
        <pc:sldMkLst>
          <pc:docMk/>
          <pc:sldMk cId="0" sldId="262"/>
        </pc:sldMkLst>
      </pc:sldChg>
      <pc:sldChg chg="modSp">
        <pc:chgData name="Danny Young" userId="4ebbbf02e9710d60" providerId="LiveId" clId="{59917ADC-12B4-4C3B-9F37-D709BCAC6C80}" dt="2018-11-26T00:20:45.472" v="73" actId="20577"/>
        <pc:sldMkLst>
          <pc:docMk/>
          <pc:sldMk cId="0" sldId="263"/>
        </pc:sldMkLst>
        <pc:spChg chg="mod">
          <ac:chgData name="Danny Young" userId="4ebbbf02e9710d60" providerId="LiveId" clId="{59917ADC-12B4-4C3B-9F37-D709BCAC6C80}" dt="2018-11-26T00:20:45.472" v="73" actId="20577"/>
          <ac:spMkLst>
            <pc:docMk/>
            <pc:sldMk cId="0" sldId="263"/>
            <ac:spMk id="13315" creationId="{00000000-0000-0000-0000-000000000000}"/>
          </ac:spMkLst>
        </pc:spChg>
      </pc:sldChg>
      <pc:sldChg chg="del">
        <pc:chgData name="Danny Young" userId="4ebbbf02e9710d60" providerId="LiveId" clId="{59917ADC-12B4-4C3B-9F37-D709BCAC6C80}" dt="2018-11-26T00:23:34.400" v="90" actId="2696"/>
        <pc:sldMkLst>
          <pc:docMk/>
          <pc:sldMk cId="0" sldId="266"/>
        </pc:sldMkLst>
      </pc:sldChg>
      <pc:sldChg chg="addSp delSp modSp add">
        <pc:chgData name="Danny Young" userId="4ebbbf02e9710d60" providerId="LiveId" clId="{59917ADC-12B4-4C3B-9F37-D709BCAC6C80}" dt="2018-11-26T00:22:37.915" v="89" actId="1036"/>
        <pc:sldMkLst>
          <pc:docMk/>
          <pc:sldMk cId="1193320312" sldId="267"/>
        </pc:sldMkLst>
        <pc:spChg chg="del">
          <ac:chgData name="Danny Young" userId="4ebbbf02e9710d60" providerId="LiveId" clId="{59917ADC-12B4-4C3B-9F37-D709BCAC6C80}" dt="2018-11-26T00:19:51.441" v="3" actId="478"/>
          <ac:spMkLst>
            <pc:docMk/>
            <pc:sldMk cId="1193320312" sldId="267"/>
            <ac:spMk id="2" creationId="{C615B86D-8A06-4391-B950-B376063F512C}"/>
          </ac:spMkLst>
        </pc:spChg>
        <pc:spChg chg="mod">
          <ac:chgData name="Danny Young" userId="4ebbbf02e9710d60" providerId="LiveId" clId="{59917ADC-12B4-4C3B-9F37-D709BCAC6C80}" dt="2018-11-26T00:20:17.617" v="71" actId="1076"/>
          <ac:spMkLst>
            <pc:docMk/>
            <pc:sldMk cId="1193320312" sldId="267"/>
            <ac:spMk id="3" creationId="{F1206AB6-2A39-4963-A3CC-D6AAF42E7FD4}"/>
          </ac:spMkLst>
        </pc:spChg>
        <pc:spChg chg="del">
          <ac:chgData name="Danny Young" userId="4ebbbf02e9710d60" providerId="LiveId" clId="{59917ADC-12B4-4C3B-9F37-D709BCAC6C80}" dt="2018-11-26T00:19:45.941" v="2" actId="478"/>
          <ac:spMkLst>
            <pc:docMk/>
            <pc:sldMk cId="1193320312" sldId="267"/>
            <ac:spMk id="4" creationId="{661DBF8D-EF7D-4384-A4CD-835115A6FD35}"/>
          </ac:spMkLst>
        </pc:spChg>
        <pc:spChg chg="del">
          <ac:chgData name="Danny Young" userId="4ebbbf02e9710d60" providerId="LiveId" clId="{59917ADC-12B4-4C3B-9F37-D709BCAC6C80}" dt="2018-11-26T00:20:20.851" v="72" actId="478"/>
          <ac:spMkLst>
            <pc:docMk/>
            <pc:sldMk cId="1193320312" sldId="267"/>
            <ac:spMk id="5" creationId="{AB86A20D-F285-4168-8B81-669B46C8CB77}"/>
          </ac:spMkLst>
        </pc:spChg>
        <pc:spChg chg="del">
          <ac:chgData name="Danny Young" userId="4ebbbf02e9710d60" providerId="LiveId" clId="{59917ADC-12B4-4C3B-9F37-D709BCAC6C80}" dt="2018-11-26T00:19:45.941" v="2" actId="478"/>
          <ac:spMkLst>
            <pc:docMk/>
            <pc:sldMk cId="1193320312" sldId="267"/>
            <ac:spMk id="6" creationId="{2E68BA61-E938-4175-9D24-F998D499161F}"/>
          </ac:spMkLst>
        </pc:spChg>
        <pc:graphicFrameChg chg="add mod">
          <ac:chgData name="Danny Young" userId="4ebbbf02e9710d60" providerId="LiveId" clId="{59917ADC-12B4-4C3B-9F37-D709BCAC6C80}" dt="2018-11-26T00:22:03.007" v="79" actId="1076"/>
          <ac:graphicFrameMkLst>
            <pc:docMk/>
            <pc:sldMk cId="1193320312" sldId="267"/>
            <ac:graphicFrameMk id="9" creationId="{A6459D57-0CCB-4DB9-B346-31A626E7EDB9}"/>
          </ac:graphicFrameMkLst>
        </pc:graphicFrameChg>
        <pc:graphicFrameChg chg="add mod">
          <ac:chgData name="Danny Young" userId="4ebbbf02e9710d60" providerId="LiveId" clId="{59917ADC-12B4-4C3B-9F37-D709BCAC6C80}" dt="2018-11-26T00:22:37.915" v="89" actId="1036"/>
          <ac:graphicFrameMkLst>
            <pc:docMk/>
            <pc:sldMk cId="1193320312" sldId="267"/>
            <ac:graphicFrameMk id="10" creationId="{3058AD3D-5142-4466-B51B-81102562F910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10" Type="http://schemas.openxmlformats.org/officeDocument/2006/relationships/image" Target="../media/image42.wmf"/><Relationship Id="rId4" Type="http://schemas.openxmlformats.org/officeDocument/2006/relationships/image" Target="../media/image36.wmf"/><Relationship Id="rId9" Type="http://schemas.openxmlformats.org/officeDocument/2006/relationships/image" Target="../media/image4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image" Target="../media/image57.wmf"/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12" Type="http://schemas.openxmlformats.org/officeDocument/2006/relationships/image" Target="../media/image56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11" Type="http://schemas.openxmlformats.org/officeDocument/2006/relationships/image" Target="../media/image55.wmf"/><Relationship Id="rId5" Type="http://schemas.openxmlformats.org/officeDocument/2006/relationships/image" Target="../media/image49.wmf"/><Relationship Id="rId10" Type="http://schemas.openxmlformats.org/officeDocument/2006/relationships/image" Target="../media/image54.wmf"/><Relationship Id="rId4" Type="http://schemas.openxmlformats.org/officeDocument/2006/relationships/image" Target="../media/image48.wmf"/><Relationship Id="rId9" Type="http://schemas.openxmlformats.org/officeDocument/2006/relationships/image" Target="../media/image53.wmf"/><Relationship Id="rId14" Type="http://schemas.openxmlformats.org/officeDocument/2006/relationships/image" Target="../media/image58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image" Target="../media/image71.wmf"/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12" Type="http://schemas.openxmlformats.org/officeDocument/2006/relationships/image" Target="../media/image70.wmf"/><Relationship Id="rId17" Type="http://schemas.openxmlformats.org/officeDocument/2006/relationships/image" Target="../media/image75.wmf"/><Relationship Id="rId2" Type="http://schemas.openxmlformats.org/officeDocument/2006/relationships/image" Target="../media/image60.wmf"/><Relationship Id="rId16" Type="http://schemas.openxmlformats.org/officeDocument/2006/relationships/image" Target="../media/image74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11" Type="http://schemas.openxmlformats.org/officeDocument/2006/relationships/image" Target="../media/image69.wmf"/><Relationship Id="rId5" Type="http://schemas.openxmlformats.org/officeDocument/2006/relationships/image" Target="../media/image63.wmf"/><Relationship Id="rId15" Type="http://schemas.openxmlformats.org/officeDocument/2006/relationships/image" Target="../media/image73.wmf"/><Relationship Id="rId10" Type="http://schemas.openxmlformats.org/officeDocument/2006/relationships/image" Target="../media/image68.wmf"/><Relationship Id="rId4" Type="http://schemas.openxmlformats.org/officeDocument/2006/relationships/image" Target="../media/image62.wmf"/><Relationship Id="rId9" Type="http://schemas.openxmlformats.org/officeDocument/2006/relationships/image" Target="../media/image67.wmf"/><Relationship Id="rId14" Type="http://schemas.openxmlformats.org/officeDocument/2006/relationships/image" Target="../media/image7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11841-75AD-4BB0-82B6-AF4B87665C2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2CE00-3F54-4313-9A68-EEE8B12C1452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CE00-3F54-4313-9A68-EEE8B12C1452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4840BBA-0119-4B94-9C4C-C6D9E9926A55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CE00-3F54-4313-9A68-EEE8B12C1452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CE00-3F54-4313-9A68-EEE8B12C1452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CE00-3F54-4313-9A68-EEE8B12C1452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CE00-3F54-4313-9A68-EEE8B12C1452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CE00-3F54-4313-9A68-EEE8B12C1452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A13BAA6-FA94-4414-AD28-D0F6B5F09BE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E6B1C7C-F40C-4764-A2C9-C84C3B7E481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3BAA6-FA94-4414-AD28-D0F6B5F09BE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1C7C-F40C-4764-A2C9-C84C3B7E481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3BAA6-FA94-4414-AD28-D0F6B5F09BE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1C7C-F40C-4764-A2C9-C84C3B7E481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49325" y="1981200"/>
            <a:ext cx="3754438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56163" y="1981200"/>
            <a:ext cx="3754437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49325" y="4114800"/>
            <a:ext cx="3754438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56163" y="4114800"/>
            <a:ext cx="3754437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0BDEC-EF02-423D-8294-E08323AF8AD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13BAA6-FA94-4414-AD28-D0F6B5F09BE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E6B1C7C-F40C-4764-A2C9-C84C3B7E481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A13BAA6-FA94-4414-AD28-D0F6B5F09BE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E6B1C7C-F40C-4764-A2C9-C84C3B7E481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3BAA6-FA94-4414-AD28-D0F6B5F09BE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1C7C-F40C-4764-A2C9-C84C3B7E481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3BAA6-FA94-4414-AD28-D0F6B5F09BE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1C7C-F40C-4764-A2C9-C84C3B7E481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13BAA6-FA94-4414-AD28-D0F6B5F09BE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E6B1C7C-F40C-4764-A2C9-C84C3B7E481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3BAA6-FA94-4414-AD28-D0F6B5F09BE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B1C7C-F40C-4764-A2C9-C84C3B7E481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13BAA6-FA94-4414-AD28-D0F6B5F09BE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E6B1C7C-F40C-4764-A2C9-C84C3B7E481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13BAA6-FA94-4414-AD28-D0F6B5F09BE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E6B1C7C-F40C-4764-A2C9-C84C3B7E481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A13BAA6-FA94-4414-AD28-D0F6B5F09BE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E6B1C7C-F40C-4764-A2C9-C84C3B7E481A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0.wmf"/><Relationship Id="rId34" Type="http://schemas.openxmlformats.org/officeDocument/2006/relationships/oleObject" Target="../embeddings/oleObject16.bin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2.wmf"/><Relationship Id="rId33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4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5.bin"/><Relationship Id="rId37" Type="http://schemas.openxmlformats.org/officeDocument/2006/relationships/image" Target="../media/image18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28" Type="http://schemas.openxmlformats.org/officeDocument/2006/relationships/oleObject" Target="../embeddings/oleObject13.bin"/><Relationship Id="rId36" Type="http://schemas.openxmlformats.org/officeDocument/2006/relationships/oleObject" Target="../embeddings/oleObject17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31" Type="http://schemas.openxmlformats.org/officeDocument/2006/relationships/image" Target="../media/image1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3.wmf"/><Relationship Id="rId30" Type="http://schemas.openxmlformats.org/officeDocument/2006/relationships/oleObject" Target="../embeddings/oleObject14.bin"/><Relationship Id="rId35" Type="http://schemas.openxmlformats.org/officeDocument/2006/relationships/image" Target="../media/image1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3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28.wmf"/><Relationship Id="rId18" Type="http://schemas.openxmlformats.org/officeDocument/2006/relationships/oleObject" Target="../embeddings/oleObject30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32.wmf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27.bin"/><Relationship Id="rId17" Type="http://schemas.openxmlformats.org/officeDocument/2006/relationships/image" Target="../media/image30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29.bin"/><Relationship Id="rId20" Type="http://schemas.openxmlformats.org/officeDocument/2006/relationships/oleObject" Target="../embeddings/oleObject3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27.wmf"/><Relationship Id="rId5" Type="http://schemas.openxmlformats.org/officeDocument/2006/relationships/image" Target="../media/image24.wmf"/><Relationship Id="rId15" Type="http://schemas.openxmlformats.org/officeDocument/2006/relationships/image" Target="../media/image29.wmf"/><Relationship Id="rId10" Type="http://schemas.openxmlformats.org/officeDocument/2006/relationships/oleObject" Target="../embeddings/oleObject26.bin"/><Relationship Id="rId19" Type="http://schemas.openxmlformats.org/officeDocument/2006/relationships/image" Target="../media/image31.w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6.wmf"/><Relationship Id="rId14" Type="http://schemas.openxmlformats.org/officeDocument/2006/relationships/oleObject" Target="../embeddings/oleObject2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image" Target="../media/image37.wmf"/><Relationship Id="rId18" Type="http://schemas.openxmlformats.org/officeDocument/2006/relationships/oleObject" Target="../embeddings/oleObject39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41.wmf"/><Relationship Id="rId7" Type="http://schemas.openxmlformats.org/officeDocument/2006/relationships/image" Target="../media/image34.wmf"/><Relationship Id="rId12" Type="http://schemas.openxmlformats.org/officeDocument/2006/relationships/oleObject" Target="../embeddings/oleObject36.bin"/><Relationship Id="rId17" Type="http://schemas.openxmlformats.org/officeDocument/2006/relationships/image" Target="../media/image39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38.bin"/><Relationship Id="rId20" Type="http://schemas.openxmlformats.org/officeDocument/2006/relationships/oleObject" Target="../embeddings/oleObject40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36.wmf"/><Relationship Id="rId5" Type="http://schemas.openxmlformats.org/officeDocument/2006/relationships/image" Target="../media/image33.wmf"/><Relationship Id="rId15" Type="http://schemas.openxmlformats.org/officeDocument/2006/relationships/image" Target="../media/image38.wmf"/><Relationship Id="rId23" Type="http://schemas.openxmlformats.org/officeDocument/2006/relationships/image" Target="../media/image42.wmf"/><Relationship Id="rId10" Type="http://schemas.openxmlformats.org/officeDocument/2006/relationships/oleObject" Target="../embeddings/oleObject35.bin"/><Relationship Id="rId19" Type="http://schemas.openxmlformats.org/officeDocument/2006/relationships/image" Target="../media/image40.wmf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5.wmf"/><Relationship Id="rId14" Type="http://schemas.openxmlformats.org/officeDocument/2006/relationships/oleObject" Target="../embeddings/oleObject37.bin"/><Relationship Id="rId22" Type="http://schemas.openxmlformats.org/officeDocument/2006/relationships/oleObject" Target="../embeddings/oleObject4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49.wmf"/><Relationship Id="rId18" Type="http://schemas.openxmlformats.org/officeDocument/2006/relationships/oleObject" Target="../embeddings/oleObject51.bin"/><Relationship Id="rId26" Type="http://schemas.openxmlformats.org/officeDocument/2006/relationships/oleObject" Target="../embeddings/oleObject55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53.wmf"/><Relationship Id="rId7" Type="http://schemas.openxmlformats.org/officeDocument/2006/relationships/image" Target="../media/image46.wmf"/><Relationship Id="rId12" Type="http://schemas.openxmlformats.org/officeDocument/2006/relationships/oleObject" Target="../embeddings/oleObject48.bin"/><Relationship Id="rId17" Type="http://schemas.openxmlformats.org/officeDocument/2006/relationships/image" Target="../media/image51.wmf"/><Relationship Id="rId25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0.bin"/><Relationship Id="rId20" Type="http://schemas.openxmlformats.org/officeDocument/2006/relationships/oleObject" Target="../embeddings/oleObject52.bin"/><Relationship Id="rId29" Type="http://schemas.openxmlformats.org/officeDocument/2006/relationships/image" Target="../media/image57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48.wmf"/><Relationship Id="rId24" Type="http://schemas.openxmlformats.org/officeDocument/2006/relationships/oleObject" Target="../embeddings/oleObject54.bin"/><Relationship Id="rId5" Type="http://schemas.openxmlformats.org/officeDocument/2006/relationships/image" Target="../media/image45.wmf"/><Relationship Id="rId15" Type="http://schemas.openxmlformats.org/officeDocument/2006/relationships/image" Target="../media/image50.wmf"/><Relationship Id="rId23" Type="http://schemas.openxmlformats.org/officeDocument/2006/relationships/image" Target="../media/image54.wmf"/><Relationship Id="rId28" Type="http://schemas.openxmlformats.org/officeDocument/2006/relationships/oleObject" Target="../embeddings/oleObject56.bin"/><Relationship Id="rId10" Type="http://schemas.openxmlformats.org/officeDocument/2006/relationships/oleObject" Target="../embeddings/oleObject47.bin"/><Relationship Id="rId19" Type="http://schemas.openxmlformats.org/officeDocument/2006/relationships/image" Target="../media/image52.wmf"/><Relationship Id="rId31" Type="http://schemas.openxmlformats.org/officeDocument/2006/relationships/image" Target="../media/image58.wmf"/><Relationship Id="rId4" Type="http://schemas.openxmlformats.org/officeDocument/2006/relationships/oleObject" Target="../embeddings/oleObject44.bin"/><Relationship Id="rId9" Type="http://schemas.openxmlformats.org/officeDocument/2006/relationships/image" Target="../media/image47.wmf"/><Relationship Id="rId14" Type="http://schemas.openxmlformats.org/officeDocument/2006/relationships/oleObject" Target="../embeddings/oleObject49.bin"/><Relationship Id="rId22" Type="http://schemas.openxmlformats.org/officeDocument/2006/relationships/oleObject" Target="../embeddings/oleObject53.bin"/><Relationship Id="rId27" Type="http://schemas.openxmlformats.org/officeDocument/2006/relationships/image" Target="../media/image56.wmf"/><Relationship Id="rId30" Type="http://schemas.openxmlformats.org/officeDocument/2006/relationships/oleObject" Target="../embeddings/oleObject5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13" Type="http://schemas.openxmlformats.org/officeDocument/2006/relationships/image" Target="../media/image63.wmf"/><Relationship Id="rId18" Type="http://schemas.openxmlformats.org/officeDocument/2006/relationships/oleObject" Target="../embeddings/oleObject65.bin"/><Relationship Id="rId26" Type="http://schemas.openxmlformats.org/officeDocument/2006/relationships/oleObject" Target="../embeddings/oleObject69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67.wmf"/><Relationship Id="rId34" Type="http://schemas.openxmlformats.org/officeDocument/2006/relationships/oleObject" Target="../embeddings/oleObject73.bin"/><Relationship Id="rId7" Type="http://schemas.openxmlformats.org/officeDocument/2006/relationships/image" Target="../media/image60.wmf"/><Relationship Id="rId12" Type="http://schemas.openxmlformats.org/officeDocument/2006/relationships/oleObject" Target="../embeddings/oleObject62.bin"/><Relationship Id="rId17" Type="http://schemas.openxmlformats.org/officeDocument/2006/relationships/image" Target="../media/image65.wmf"/><Relationship Id="rId25" Type="http://schemas.openxmlformats.org/officeDocument/2006/relationships/image" Target="../media/image69.wmf"/><Relationship Id="rId33" Type="http://schemas.openxmlformats.org/officeDocument/2006/relationships/image" Target="../media/image7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4.bin"/><Relationship Id="rId20" Type="http://schemas.openxmlformats.org/officeDocument/2006/relationships/oleObject" Target="../embeddings/oleObject66.bin"/><Relationship Id="rId29" Type="http://schemas.openxmlformats.org/officeDocument/2006/relationships/image" Target="../media/image71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9.bin"/><Relationship Id="rId11" Type="http://schemas.openxmlformats.org/officeDocument/2006/relationships/image" Target="../media/image62.wmf"/><Relationship Id="rId24" Type="http://schemas.openxmlformats.org/officeDocument/2006/relationships/oleObject" Target="../embeddings/oleObject68.bin"/><Relationship Id="rId32" Type="http://schemas.openxmlformats.org/officeDocument/2006/relationships/oleObject" Target="../embeddings/oleObject72.bin"/><Relationship Id="rId37" Type="http://schemas.openxmlformats.org/officeDocument/2006/relationships/image" Target="../media/image75.wmf"/><Relationship Id="rId5" Type="http://schemas.openxmlformats.org/officeDocument/2006/relationships/image" Target="../media/image59.wmf"/><Relationship Id="rId15" Type="http://schemas.openxmlformats.org/officeDocument/2006/relationships/image" Target="../media/image64.wmf"/><Relationship Id="rId23" Type="http://schemas.openxmlformats.org/officeDocument/2006/relationships/image" Target="../media/image68.wmf"/><Relationship Id="rId28" Type="http://schemas.openxmlformats.org/officeDocument/2006/relationships/oleObject" Target="../embeddings/oleObject70.bin"/><Relationship Id="rId36" Type="http://schemas.openxmlformats.org/officeDocument/2006/relationships/oleObject" Target="../embeddings/oleObject74.bin"/><Relationship Id="rId10" Type="http://schemas.openxmlformats.org/officeDocument/2006/relationships/oleObject" Target="../embeddings/oleObject61.bin"/><Relationship Id="rId19" Type="http://schemas.openxmlformats.org/officeDocument/2006/relationships/image" Target="../media/image66.wmf"/><Relationship Id="rId31" Type="http://schemas.openxmlformats.org/officeDocument/2006/relationships/image" Target="../media/image72.wmf"/><Relationship Id="rId4" Type="http://schemas.openxmlformats.org/officeDocument/2006/relationships/oleObject" Target="../embeddings/oleObject58.bin"/><Relationship Id="rId9" Type="http://schemas.openxmlformats.org/officeDocument/2006/relationships/image" Target="../media/image61.wmf"/><Relationship Id="rId14" Type="http://schemas.openxmlformats.org/officeDocument/2006/relationships/oleObject" Target="../embeddings/oleObject63.bin"/><Relationship Id="rId22" Type="http://schemas.openxmlformats.org/officeDocument/2006/relationships/oleObject" Target="../embeddings/oleObject67.bin"/><Relationship Id="rId27" Type="http://schemas.openxmlformats.org/officeDocument/2006/relationships/image" Target="../media/image70.wmf"/><Relationship Id="rId30" Type="http://schemas.openxmlformats.org/officeDocument/2006/relationships/oleObject" Target="../embeddings/oleObject71.bin"/><Relationship Id="rId35" Type="http://schemas.openxmlformats.org/officeDocument/2006/relationships/image" Target="../media/image7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Section 4.6 </a:t>
            </a:r>
            <a:br>
              <a:rPr lang="en-CA" dirty="0"/>
            </a:br>
            <a:r>
              <a:rPr lang="en-CA" dirty="0"/>
              <a:t>Completing the Square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CA" dirty="0"/>
              <a:t>Perfect Trinomials: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075" y="1066800"/>
            <a:ext cx="8666163" cy="531813"/>
          </a:xfrm>
        </p:spPr>
        <p:txBody>
          <a:bodyPr>
            <a:normAutofit fontScale="92500"/>
          </a:bodyPr>
          <a:lstStyle/>
          <a:p>
            <a:r>
              <a:rPr lang="en-CA" sz="2200"/>
              <a:t>When a perfect trinomial is factored, both binomials will be equal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928688" y="1574800"/>
          <a:ext cx="172402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901440" imgH="241200" progId="Equation.DSMT4">
                  <p:embed/>
                </p:oleObj>
              </mc:Choice>
              <mc:Fallback>
                <p:oleObj name="Equation" r:id="rId4" imgW="901440" imgH="24120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1574800"/>
                        <a:ext cx="1724025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659063" y="1633538"/>
          <a:ext cx="20383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1066680" imgH="253800" progId="Equation.DSMT4">
                  <p:embed/>
                </p:oleObj>
              </mc:Choice>
              <mc:Fallback>
                <p:oleObj name="Equation" r:id="rId6" imgW="1066680" imgH="25380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9063" y="1633538"/>
                        <a:ext cx="203835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4679950" y="1549400"/>
          <a:ext cx="1042988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8" imgW="545760" imgH="304560" progId="Equation.DSMT4">
                  <p:embed/>
                </p:oleObj>
              </mc:Choice>
              <mc:Fallback>
                <p:oleObj name="Equation" r:id="rId8" imgW="545760" imgH="304560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9950" y="1549400"/>
                        <a:ext cx="1042988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871538" y="2381250"/>
          <a:ext cx="184467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0" imgW="965160" imgH="241200" progId="Equation.DSMT4">
                  <p:embed/>
                </p:oleObj>
              </mc:Choice>
              <mc:Fallback>
                <p:oleObj name="Equation" r:id="rId10" imgW="965160" imgH="241200" progId="Equation.DSMT4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2381250"/>
                        <a:ext cx="1844675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2649538" y="2439988"/>
          <a:ext cx="2062162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2" imgW="1079280" imgH="253800" progId="Equation.DSMT4">
                  <p:embed/>
                </p:oleObj>
              </mc:Choice>
              <mc:Fallback>
                <p:oleObj name="Equation" r:id="rId12" imgW="1079280" imgH="253800" progId="Equation.DSMT4">
                  <p:embed/>
                  <p:pic>
                    <p:nvPicPr>
                      <p:cNvPr id="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9538" y="2439988"/>
                        <a:ext cx="2062162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4670425" y="2357438"/>
          <a:ext cx="1066800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4" imgW="558720" imgH="304560" progId="Equation.DSMT4">
                  <p:embed/>
                </p:oleObj>
              </mc:Choice>
              <mc:Fallback>
                <p:oleObj name="Equation" r:id="rId14" imgW="558720" imgH="304560" progId="Equation.DSMT4">
                  <p:embed/>
                  <p:pic>
                    <p:nvPicPr>
                      <p:cNvPr id="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0425" y="2357438"/>
                        <a:ext cx="1066800" cy="582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88988" y="3135313"/>
          <a:ext cx="2014537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6" imgW="1054080" imgH="241200" progId="Equation.DSMT4">
                  <p:embed/>
                </p:oleObj>
              </mc:Choice>
              <mc:Fallback>
                <p:oleObj name="Equation" r:id="rId16" imgW="1054080" imgH="241200" progId="Equation.DSMT4">
                  <p:embed/>
                  <p:pic>
                    <p:nvPicPr>
                      <p:cNvPr id="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988" y="3135313"/>
                        <a:ext cx="2014537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2703513" y="3194050"/>
          <a:ext cx="20383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8" imgW="1066680" imgH="253800" progId="Equation.DSMT4">
                  <p:embed/>
                </p:oleObj>
              </mc:Choice>
              <mc:Fallback>
                <p:oleObj name="Equation" r:id="rId18" imgW="1066680" imgH="253800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3513" y="3194050"/>
                        <a:ext cx="203835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4684713" y="3111500"/>
          <a:ext cx="1041400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20" imgW="545760" imgH="304560" progId="Equation.DSMT4">
                  <p:embed/>
                </p:oleObj>
              </mc:Choice>
              <mc:Fallback>
                <p:oleObj name="Equation" r:id="rId20" imgW="545760" imgH="304560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4713" y="3111500"/>
                        <a:ext cx="1041400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261938" y="3865563"/>
            <a:ext cx="86661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7675" indent="-447675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  <a:defRPr/>
            </a:pPr>
            <a:r>
              <a:rPr lang="en-CA" sz="2200" kern="0" dirty="0">
                <a:latin typeface="+mn-lt"/>
              </a:rPr>
              <a:t>The third term in a perfect trinomial is equal to the second term divided by 2 and then squared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250825" y="4605338"/>
            <a:ext cx="8666163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7675" indent="-447675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  <a:defRPr/>
            </a:pPr>
            <a:r>
              <a:rPr lang="en-CA" sz="2200" kern="0" dirty="0">
                <a:latin typeface="+mn-lt"/>
              </a:rPr>
              <a:t>The term in the binomial is equal to the second term divided by 2</a:t>
            </a:r>
          </a:p>
        </p:txBody>
      </p:sp>
      <p:sp>
        <p:nvSpPr>
          <p:cNvPr id="15" name="Oval 14"/>
          <p:cNvSpPr/>
          <p:nvPr/>
        </p:nvSpPr>
        <p:spPr>
          <a:xfrm>
            <a:off x="1541463" y="1625600"/>
            <a:ext cx="260350" cy="4508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6" name="Oval 15"/>
          <p:cNvSpPr/>
          <p:nvPr/>
        </p:nvSpPr>
        <p:spPr>
          <a:xfrm>
            <a:off x="2144713" y="1655763"/>
            <a:ext cx="260350" cy="4492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6089650" y="1473200"/>
          <a:ext cx="769938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22" imgW="533160" imgH="520560" progId="Equation.DSMT4">
                  <p:embed/>
                </p:oleObj>
              </mc:Choice>
              <mc:Fallback>
                <p:oleObj name="Equation" r:id="rId22" imgW="533160" imgH="520560" progId="Equation.DSMT4">
                  <p:embed/>
                  <p:pic>
                    <p:nvPicPr>
                      <p:cNvPr id="1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9650" y="1473200"/>
                        <a:ext cx="769938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4" name="Object 12"/>
          <p:cNvGraphicFramePr>
            <a:graphicFrameLocks noChangeAspect="1"/>
          </p:cNvGraphicFramePr>
          <p:nvPr/>
        </p:nvGraphicFramePr>
        <p:xfrm>
          <a:off x="6851650" y="1622425"/>
          <a:ext cx="404813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24" imgW="126720" imgH="177480" progId="Equation.DSMT4">
                  <p:embed/>
                </p:oleObj>
              </mc:Choice>
              <mc:Fallback>
                <p:oleObj name="Equation" r:id="rId24" imgW="126720" imgH="177480" progId="Equation.DSMT4">
                  <p:embed/>
                  <p:pic>
                    <p:nvPicPr>
                      <p:cNvPr id="2868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1650" y="1622425"/>
                        <a:ext cx="404813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6092825" y="2293938"/>
          <a:ext cx="769938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26" imgW="533160" imgH="520560" progId="Equation.DSMT4">
                  <p:embed/>
                </p:oleObj>
              </mc:Choice>
              <mc:Fallback>
                <p:oleObj name="Equation" r:id="rId26" imgW="533160" imgH="520560" progId="Equation.DSMT4">
                  <p:embed/>
                  <p:pic>
                    <p:nvPicPr>
                      <p:cNvPr id="1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2825" y="2293938"/>
                        <a:ext cx="769938" cy="754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2"/>
          <p:cNvGraphicFramePr>
            <a:graphicFrameLocks noChangeAspect="1"/>
          </p:cNvGraphicFramePr>
          <p:nvPr/>
        </p:nvGraphicFramePr>
        <p:xfrm>
          <a:off x="6753225" y="2443163"/>
          <a:ext cx="606425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28" imgW="190440" imgH="177480" progId="Equation.DSMT4">
                  <p:embed/>
                </p:oleObj>
              </mc:Choice>
              <mc:Fallback>
                <p:oleObj name="Equation" r:id="rId28" imgW="190440" imgH="177480" progId="Equation.DSMT4">
                  <p:embed/>
                  <p:pic>
                    <p:nvPicPr>
                      <p:cNvPr id="2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3225" y="2443163"/>
                        <a:ext cx="606425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5954713" y="3087688"/>
          <a:ext cx="1023937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30" imgW="711000" imgH="520560" progId="Equation.DSMT4">
                  <p:embed/>
                </p:oleObj>
              </mc:Choice>
              <mc:Fallback>
                <p:oleObj name="Equation" r:id="rId30" imgW="711000" imgH="520560" progId="Equation.DSMT4">
                  <p:embed/>
                  <p:pic>
                    <p:nvPicPr>
                      <p:cNvPr id="2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4713" y="3087688"/>
                        <a:ext cx="1023937" cy="754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2"/>
          <p:cNvGraphicFramePr>
            <a:graphicFrameLocks noChangeAspect="1"/>
          </p:cNvGraphicFramePr>
          <p:nvPr/>
        </p:nvGraphicFramePr>
        <p:xfrm>
          <a:off x="6886575" y="3236913"/>
          <a:ext cx="646113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32" imgW="203040" imgH="177480" progId="Equation.DSMT4">
                  <p:embed/>
                </p:oleObj>
              </mc:Choice>
              <mc:Fallback>
                <p:oleObj name="Equation" r:id="rId32" imgW="203040" imgH="177480" progId="Equation.DSMT4">
                  <p:embed/>
                  <p:pic>
                    <p:nvPicPr>
                      <p:cNvPr id="2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6575" y="3236913"/>
                        <a:ext cx="646113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Oval 22"/>
          <p:cNvSpPr/>
          <p:nvPr/>
        </p:nvSpPr>
        <p:spPr>
          <a:xfrm>
            <a:off x="5051425" y="1655763"/>
            <a:ext cx="420688" cy="4492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4" name="Oval 23"/>
          <p:cNvSpPr/>
          <p:nvPr/>
        </p:nvSpPr>
        <p:spPr>
          <a:xfrm>
            <a:off x="1533525" y="1657350"/>
            <a:ext cx="420688" cy="4508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6265863" y="1579563"/>
          <a:ext cx="641350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4" imgW="444240" imgH="469800" progId="Equation.DSMT4">
                  <p:embed/>
                </p:oleObj>
              </mc:Choice>
              <mc:Fallback>
                <p:oleObj name="Equation" r:id="rId34" imgW="444240" imgH="469800" progId="Equation.DSMT4">
                  <p:embed/>
                  <p:pic>
                    <p:nvPicPr>
                      <p:cNvPr id="2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5863" y="1579563"/>
                        <a:ext cx="641350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2"/>
          <p:cNvGraphicFramePr>
            <a:graphicFrameLocks noChangeAspect="1"/>
          </p:cNvGraphicFramePr>
          <p:nvPr/>
        </p:nvGraphicFramePr>
        <p:xfrm>
          <a:off x="6886575" y="1638300"/>
          <a:ext cx="365125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6" imgW="114120" imgH="177480" progId="Equation.DSMT4">
                  <p:embed/>
                </p:oleObj>
              </mc:Choice>
              <mc:Fallback>
                <p:oleObj name="Equation" r:id="rId36" imgW="114120" imgH="177480" progId="Equation.DSMT4">
                  <p:embed/>
                  <p:pic>
                    <p:nvPicPr>
                      <p:cNvPr id="2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6575" y="1638300"/>
                        <a:ext cx="365125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238919" y="5322982"/>
            <a:ext cx="8666162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7675" indent="-447675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  <a:defRPr/>
            </a:pPr>
            <a:r>
              <a:rPr lang="en-CA" sz="2200" kern="0" dirty="0">
                <a:latin typeface="+mn-lt"/>
              </a:rPr>
              <a:t>When we CTS, we change the trinomial into a perfect trinomial</a:t>
            </a:r>
          </a:p>
        </p:txBody>
      </p:sp>
      <p:sp>
        <p:nvSpPr>
          <p:cNvPr id="9244" name="Text Box 5"/>
          <p:cNvSpPr txBox="1">
            <a:spLocks noChangeArrowheads="1"/>
          </p:cNvSpPr>
          <p:nvPr/>
        </p:nvSpPr>
        <p:spPr bwMode="auto">
          <a:xfrm>
            <a:off x="0" y="6604000"/>
            <a:ext cx="4340225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solidFill>
                  <a:srgbClr val="FF0000"/>
                </a:solidFill>
              </a:rPr>
              <a:t>www.BCMath.ca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2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  <p:bldP spid="14" grpId="0"/>
      <p:bldP spid="15" grpId="0" animBg="1"/>
      <p:bldP spid="15" grpId="1" animBg="1"/>
      <p:bldP spid="16" grpId="0" animBg="1"/>
      <p:bldP spid="16" grpId="1" animBg="1"/>
      <p:bldP spid="23" grpId="0" animBg="1"/>
      <p:bldP spid="24" grpId="0" animBg="1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CA" dirty="0"/>
              <a:t>What is “Completing the Square”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686800" cy="2819400"/>
          </a:xfrm>
        </p:spPr>
        <p:txBody>
          <a:bodyPr>
            <a:normAutofit/>
          </a:bodyPr>
          <a:lstStyle/>
          <a:p>
            <a:r>
              <a:rPr lang="en-CA" dirty="0"/>
              <a:t>“Completing the Square” is a process that converts a quadratic function that can not be factored to a form that can be solved algebraically</a:t>
            </a:r>
          </a:p>
          <a:p>
            <a:r>
              <a:rPr lang="en-CA" dirty="0"/>
              <a:t>Suppose we have the following trinomial</a:t>
            </a:r>
          </a:p>
          <a:p>
            <a:r>
              <a:rPr lang="en-CA" dirty="0"/>
              <a:t>If we complete the square, we end up with the expression on the right</a:t>
            </a:r>
          </a:p>
          <a:p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81000" y="3278553"/>
          <a:ext cx="2590800" cy="531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990360" imgH="203040" progId="Equation.DSMT4">
                  <p:embed/>
                </p:oleObj>
              </mc:Choice>
              <mc:Fallback>
                <p:oleObj name="Equation" r:id="rId4" imgW="990360" imgH="20304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78553"/>
                        <a:ext cx="2590800" cy="531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235575" y="3200400"/>
          <a:ext cx="2460625" cy="645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1066680" imgH="279360" progId="Equation.DSMT4">
                  <p:embed/>
                </p:oleObj>
              </mc:Choice>
              <mc:Fallback>
                <p:oleObj name="Equation" r:id="rId6" imgW="1066680" imgH="2793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5575" y="3200400"/>
                        <a:ext cx="2460625" cy="6456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228600" y="3886200"/>
            <a:ext cx="27432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</a:rPr>
              <a:t>Can’t factor this…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886450" y="3733800"/>
          <a:ext cx="1962150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850680" imgH="279360" progId="Equation.DSMT4">
                  <p:embed/>
                </p:oleObj>
              </mc:Choice>
              <mc:Fallback>
                <p:oleObj name="Equation" r:id="rId8" imgW="850680" imgH="2793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6450" y="3733800"/>
                        <a:ext cx="1962150" cy="646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324600" y="4419600"/>
          <a:ext cx="2020888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876240" imgH="228600" progId="Equation.DSMT4">
                  <p:embed/>
                </p:oleObj>
              </mc:Choice>
              <mc:Fallback>
                <p:oleObj name="Equation" r:id="rId10" imgW="876240" imgH="2286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419600"/>
                        <a:ext cx="2020888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848475" y="5029200"/>
          <a:ext cx="1990725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2" imgW="863280" imgH="228600" progId="Equation.DSMT4">
                  <p:embed/>
                </p:oleObj>
              </mc:Choice>
              <mc:Fallback>
                <p:oleObj name="Equation" r:id="rId12" imgW="863280" imgH="2286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8475" y="5029200"/>
                        <a:ext cx="1990725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4267200" y="5707559"/>
            <a:ext cx="3962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</a:rPr>
              <a:t>We end up with two answers in radical 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52400" y="76200"/>
            <a:ext cx="7158037" cy="588962"/>
          </a:xfrm>
        </p:spPr>
        <p:txBody>
          <a:bodyPr/>
          <a:lstStyle/>
          <a:p>
            <a:pPr eaLnBrk="1" hangingPunct="1"/>
            <a:r>
              <a:rPr lang="en-CA" dirty="0"/>
              <a:t>How to Complete the Square</a:t>
            </a:r>
          </a:p>
        </p:txBody>
      </p:sp>
      <p:graphicFrame>
        <p:nvGraphicFramePr>
          <p:cNvPr id="36868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04800" y="838200"/>
          <a:ext cx="2247900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2234880" imgH="406080" progId="Equation.DSMT4">
                  <p:embed/>
                </p:oleObj>
              </mc:Choice>
              <mc:Fallback>
                <p:oleObj name="Equation" r:id="rId4" imgW="2234880" imgH="406080" progId="Equation.DSMT4">
                  <p:embed/>
                  <p:pic>
                    <p:nvPicPr>
                      <p:cNvPr id="3686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838200"/>
                        <a:ext cx="2247900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0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31787" y="1447800"/>
          <a:ext cx="2411413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2527200" imgH="622080" progId="Equation.DSMT4">
                  <p:embed/>
                </p:oleObj>
              </mc:Choice>
              <mc:Fallback>
                <p:oleObj name="Equation" r:id="rId6" imgW="2527200" imgH="622080" progId="Equation.DSMT4">
                  <p:embed/>
                  <p:pic>
                    <p:nvPicPr>
                      <p:cNvPr id="368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87" y="1447800"/>
                        <a:ext cx="2411413" cy="59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0" name="Object 16"/>
          <p:cNvGraphicFramePr>
            <a:graphicFrameLocks noChangeAspect="1"/>
          </p:cNvGraphicFramePr>
          <p:nvPr/>
        </p:nvGraphicFramePr>
        <p:xfrm>
          <a:off x="300038" y="2149475"/>
          <a:ext cx="342900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3593880" imgH="622080" progId="Equation.DSMT4">
                  <p:embed/>
                </p:oleObj>
              </mc:Choice>
              <mc:Fallback>
                <p:oleObj name="Equation" r:id="rId8" imgW="3593880" imgH="622080" progId="Equation.DSMT4">
                  <p:embed/>
                  <p:pic>
                    <p:nvPicPr>
                      <p:cNvPr id="3688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8" y="2149475"/>
                        <a:ext cx="3429000" cy="59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1" name="Object 17"/>
          <p:cNvGraphicFramePr>
            <a:graphicFrameLocks noChangeAspect="1"/>
          </p:cNvGraphicFramePr>
          <p:nvPr/>
        </p:nvGraphicFramePr>
        <p:xfrm>
          <a:off x="303212" y="2819400"/>
          <a:ext cx="3430588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0" imgW="3593880" imgH="622080" progId="Equation.DSMT4">
                  <p:embed/>
                </p:oleObj>
              </mc:Choice>
              <mc:Fallback>
                <p:oleObj name="Equation" r:id="rId10" imgW="3593880" imgH="622080" progId="Equation.DSMT4">
                  <p:embed/>
                  <p:pic>
                    <p:nvPicPr>
                      <p:cNvPr id="3688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2" y="2819400"/>
                        <a:ext cx="3430588" cy="59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2" name="Object 18"/>
          <p:cNvGraphicFramePr>
            <a:graphicFrameLocks noChangeAspect="1"/>
          </p:cNvGraphicFramePr>
          <p:nvPr/>
        </p:nvGraphicFramePr>
        <p:xfrm>
          <a:off x="298450" y="3505200"/>
          <a:ext cx="305435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2" imgW="3200400" imgH="520560" progId="Equation.DSMT4">
                  <p:embed/>
                </p:oleObj>
              </mc:Choice>
              <mc:Fallback>
                <p:oleObj name="Equation" r:id="rId12" imgW="3200400" imgH="520560" progId="Equation.DSMT4">
                  <p:embed/>
                  <p:pic>
                    <p:nvPicPr>
                      <p:cNvPr id="3688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" y="3505200"/>
                        <a:ext cx="3054350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3" name="Object 19"/>
          <p:cNvGraphicFramePr>
            <a:graphicFrameLocks noChangeAspect="1"/>
          </p:cNvGraphicFramePr>
          <p:nvPr/>
        </p:nvGraphicFramePr>
        <p:xfrm>
          <a:off x="228601" y="4091181"/>
          <a:ext cx="2438400" cy="633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4" imgW="2298600" imgH="596880" progId="Equation.DSMT4">
                  <p:embed/>
                </p:oleObj>
              </mc:Choice>
              <mc:Fallback>
                <p:oleObj name="Equation" r:id="rId14" imgW="2298600" imgH="596880" progId="Equation.DSMT4">
                  <p:embed/>
                  <p:pic>
                    <p:nvPicPr>
                      <p:cNvPr id="3688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1" y="4091181"/>
                        <a:ext cx="2438400" cy="6332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3048000" y="1447800"/>
            <a:ext cx="39814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</a:rPr>
              <a:t>Bracket the first two terms!</a:t>
            </a:r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3878262" y="1981200"/>
            <a:ext cx="465613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2000" dirty="0">
                <a:solidFill>
                  <a:srgbClr val="FF0000"/>
                </a:solidFill>
              </a:rPr>
              <a:t>Divide the second term by 2 and square it!  </a:t>
            </a:r>
            <a:br>
              <a:rPr lang="en-CA" sz="2000" dirty="0">
                <a:solidFill>
                  <a:srgbClr val="FF0000"/>
                </a:solidFill>
              </a:rPr>
            </a:br>
            <a:r>
              <a:rPr lang="en-CA" sz="2000" dirty="0">
                <a:solidFill>
                  <a:srgbClr val="FF0000"/>
                </a:solidFill>
              </a:rPr>
              <a:t>Purpose: Make the expression in the bracket into a perfect square!</a:t>
            </a:r>
          </a:p>
        </p:txBody>
      </p:sp>
      <p:sp>
        <p:nvSpPr>
          <p:cNvPr id="36891" name="Text Box 27"/>
          <p:cNvSpPr txBox="1">
            <a:spLocks noChangeArrowheads="1"/>
          </p:cNvSpPr>
          <p:nvPr/>
        </p:nvSpPr>
        <p:spPr bwMode="auto">
          <a:xfrm>
            <a:off x="3962400" y="3581400"/>
            <a:ext cx="457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</a:rPr>
              <a:t>Take the negative square outside of the brackets!</a:t>
            </a:r>
          </a:p>
        </p:txBody>
      </p:sp>
      <p:sp>
        <p:nvSpPr>
          <p:cNvPr id="36892" name="Text Box 28"/>
          <p:cNvSpPr txBox="1">
            <a:spLocks noChangeArrowheads="1"/>
          </p:cNvSpPr>
          <p:nvPr/>
        </p:nvSpPr>
        <p:spPr bwMode="auto">
          <a:xfrm>
            <a:off x="4038600" y="4267200"/>
            <a:ext cx="43894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</a:rPr>
              <a:t>The trinomial becomes two equal binomials</a:t>
            </a:r>
          </a:p>
        </p:txBody>
      </p: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3886200" y="5007114"/>
            <a:ext cx="502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2000" dirty="0">
                <a:solidFill>
                  <a:srgbClr val="FF0000"/>
                </a:solidFill>
              </a:rPr>
              <a:t>Now you can solve this equation by square rooting both sides:</a:t>
            </a:r>
          </a:p>
        </p:txBody>
      </p:sp>
      <p:graphicFrame>
        <p:nvGraphicFramePr>
          <p:cNvPr id="17" name="Object 19"/>
          <p:cNvGraphicFramePr>
            <a:graphicFrameLocks noChangeAspect="1"/>
          </p:cNvGraphicFramePr>
          <p:nvPr/>
        </p:nvGraphicFramePr>
        <p:xfrm>
          <a:off x="228600" y="4771962"/>
          <a:ext cx="1858962" cy="63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6" imgW="1739880" imgH="596880" progId="Equation.DSMT4">
                  <p:embed/>
                </p:oleObj>
              </mc:Choice>
              <mc:Fallback>
                <p:oleObj name="Equation" r:id="rId16" imgW="1739880" imgH="596880" progId="Equation.DSMT4">
                  <p:embed/>
                  <p:pic>
                    <p:nvPicPr>
                      <p:cNvPr id="1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771962"/>
                        <a:ext cx="1858962" cy="638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9"/>
          <p:cNvGraphicFramePr>
            <a:graphicFrameLocks noChangeAspect="1"/>
          </p:cNvGraphicFramePr>
          <p:nvPr/>
        </p:nvGraphicFramePr>
        <p:xfrm>
          <a:off x="457200" y="5438327"/>
          <a:ext cx="1981200" cy="505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18" imgW="1841400" imgH="469800" progId="Equation.DSMT4">
                  <p:embed/>
                </p:oleObj>
              </mc:Choice>
              <mc:Fallback>
                <p:oleObj name="Equation" r:id="rId18" imgW="1841400" imgH="469800" progId="Equation.DSMT4">
                  <p:embed/>
                  <p:pic>
                    <p:nvPicPr>
                      <p:cNvPr id="18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438327"/>
                        <a:ext cx="1981200" cy="5052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9"/>
          <p:cNvGraphicFramePr>
            <a:graphicFrameLocks noChangeAspect="1"/>
          </p:cNvGraphicFramePr>
          <p:nvPr/>
        </p:nvGraphicFramePr>
        <p:xfrm>
          <a:off x="152400" y="5943600"/>
          <a:ext cx="173513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20" imgW="1612800" imgH="469800" progId="Equation.DSMT4">
                  <p:embed/>
                </p:oleObj>
              </mc:Choice>
              <mc:Fallback>
                <p:oleObj name="Equation" r:id="rId20" imgW="1612800" imgH="469800" progId="Equation.DSMT4">
                  <p:embed/>
                  <p:pic>
                    <p:nvPicPr>
                      <p:cNvPr id="1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943600"/>
                        <a:ext cx="1735137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6" grpId="0"/>
      <p:bldP spid="36891" grpId="0"/>
      <p:bldP spid="36892" grpId="0"/>
      <p:bldP spid="3689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9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07950" y="0"/>
            <a:ext cx="8502650" cy="652462"/>
          </a:xfrm>
        </p:spPr>
        <p:txBody>
          <a:bodyPr>
            <a:normAutofit/>
          </a:bodyPr>
          <a:lstStyle/>
          <a:p>
            <a:pPr eaLnBrk="1" hangingPunct="1"/>
            <a:r>
              <a:rPr lang="en-CA" sz="3000" dirty="0"/>
              <a:t>Ex: Complete the Square and Solve for “x”</a:t>
            </a:r>
          </a:p>
        </p:txBody>
      </p:sp>
      <p:graphicFrame>
        <p:nvGraphicFramePr>
          <p:cNvPr id="10242" name="Object 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54885522"/>
              </p:ext>
            </p:extLst>
          </p:nvPr>
        </p:nvGraphicFramePr>
        <p:xfrm>
          <a:off x="385763" y="685800"/>
          <a:ext cx="271938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2400120" imgH="406080" progId="Equation.DSMT4">
                  <p:embed/>
                </p:oleObj>
              </mc:Choice>
              <mc:Fallback>
                <p:oleObj name="Equation" r:id="rId4" imgW="2400120" imgH="406080" progId="Equation.DSMT4">
                  <p:embed/>
                  <p:pic>
                    <p:nvPicPr>
                      <p:cNvPr id="1024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685800"/>
                        <a:ext cx="2719387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8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607517033"/>
              </p:ext>
            </p:extLst>
          </p:nvPr>
        </p:nvGraphicFramePr>
        <p:xfrm>
          <a:off x="407988" y="1295400"/>
          <a:ext cx="263683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2692080" imgH="622080" progId="Equation.DSMT4">
                  <p:embed/>
                </p:oleObj>
              </mc:Choice>
              <mc:Fallback>
                <p:oleObj name="Equation" r:id="rId6" imgW="2692080" imgH="622080" progId="Equation.DSMT4">
                  <p:embed/>
                  <p:pic>
                    <p:nvPicPr>
                      <p:cNvPr id="4198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8" y="1295400"/>
                        <a:ext cx="2636837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0774258"/>
              </p:ext>
            </p:extLst>
          </p:nvPr>
        </p:nvGraphicFramePr>
        <p:xfrm>
          <a:off x="296863" y="2971800"/>
          <a:ext cx="4506912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4724280" imgH="622080" progId="Equation.DSMT4">
                  <p:embed/>
                </p:oleObj>
              </mc:Choice>
              <mc:Fallback>
                <p:oleObj name="Equation" r:id="rId8" imgW="4724280" imgH="622080" progId="Equation.DSMT4">
                  <p:embed/>
                  <p:pic>
                    <p:nvPicPr>
                      <p:cNvPr id="4198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3" y="2971800"/>
                        <a:ext cx="4506912" cy="59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9275687"/>
              </p:ext>
            </p:extLst>
          </p:nvPr>
        </p:nvGraphicFramePr>
        <p:xfrm>
          <a:off x="300038" y="3597275"/>
          <a:ext cx="4327525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0" imgW="4533840" imgH="622080" progId="Equation.DSMT4">
                  <p:embed/>
                </p:oleObj>
              </mc:Choice>
              <mc:Fallback>
                <p:oleObj name="Equation" r:id="rId10" imgW="4533840" imgH="622080" progId="Equation.DSMT4">
                  <p:embed/>
                  <p:pic>
                    <p:nvPicPr>
                      <p:cNvPr id="4199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8" y="3597275"/>
                        <a:ext cx="4327525" cy="59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1" name="Object 7"/>
          <p:cNvGraphicFramePr>
            <a:graphicFrameLocks noChangeAspect="1"/>
          </p:cNvGraphicFramePr>
          <p:nvPr/>
        </p:nvGraphicFramePr>
        <p:xfrm>
          <a:off x="228600" y="4267200"/>
          <a:ext cx="402590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2" imgW="4216320" imgH="520560" progId="Equation.DSMT4">
                  <p:embed/>
                </p:oleObj>
              </mc:Choice>
              <mc:Fallback>
                <p:oleObj name="Equation" r:id="rId12" imgW="4216320" imgH="520560" progId="Equation.DSMT4">
                  <p:embed/>
                  <p:pic>
                    <p:nvPicPr>
                      <p:cNvPr id="4199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267200"/>
                        <a:ext cx="4025900" cy="496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2" name="Object 8"/>
          <p:cNvGraphicFramePr>
            <a:graphicFrameLocks noChangeAspect="1"/>
          </p:cNvGraphicFramePr>
          <p:nvPr/>
        </p:nvGraphicFramePr>
        <p:xfrm>
          <a:off x="228600" y="4191000"/>
          <a:ext cx="2667000" cy="519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4" imgW="3060360" imgH="596880" progId="Equation.DSMT4">
                  <p:embed/>
                </p:oleObj>
              </mc:Choice>
              <mc:Fallback>
                <p:oleObj name="Equation" r:id="rId14" imgW="3060360" imgH="596880" progId="Equation.DSMT4">
                  <p:embed/>
                  <p:pic>
                    <p:nvPicPr>
                      <p:cNvPr id="4199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191000"/>
                        <a:ext cx="2667000" cy="5199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3733800" y="685800"/>
            <a:ext cx="39814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</a:rPr>
              <a:t>Bracket the first two terms!</a:t>
            </a: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3649663" y="1676400"/>
            <a:ext cx="46561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2000" dirty="0">
                <a:solidFill>
                  <a:srgbClr val="FF0000"/>
                </a:solidFill>
              </a:rPr>
              <a:t>Divide the second term by 2 and square it!  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4648200" y="2362200"/>
            <a:ext cx="42672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2200">
                <a:solidFill>
                  <a:srgbClr val="FF0000"/>
                </a:solidFill>
              </a:rPr>
              <a:t>Take the negative square outside of the brackets and multiply with coefficient in front!</a:t>
            </a:r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4648200" y="37338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</a:rPr>
              <a:t>The trinomial becomes two equal binomials</a:t>
            </a:r>
          </a:p>
        </p:txBody>
      </p: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4892675" y="4495800"/>
            <a:ext cx="348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2400" dirty="0">
                <a:solidFill>
                  <a:srgbClr val="FF0000"/>
                </a:solidFill>
              </a:rPr>
              <a:t>Solve for “x” by square rooting both sides</a:t>
            </a:r>
          </a:p>
        </p:txBody>
      </p:sp>
      <p:graphicFrame>
        <p:nvGraphicFramePr>
          <p:cNvPr id="4200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2471111"/>
              </p:ext>
            </p:extLst>
          </p:nvPr>
        </p:nvGraphicFramePr>
        <p:xfrm>
          <a:off x="381000" y="1981200"/>
          <a:ext cx="2717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6" imgW="2717640" imgH="622080" progId="Equation.DSMT4">
                  <p:embed/>
                </p:oleObj>
              </mc:Choice>
              <mc:Fallback>
                <p:oleObj name="Equation" r:id="rId16" imgW="2717640" imgH="622080" progId="Equation.DSMT4">
                  <p:embed/>
                  <p:pic>
                    <p:nvPicPr>
                      <p:cNvPr id="4200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981200"/>
                        <a:ext cx="27178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3962400" y="1173163"/>
            <a:ext cx="4953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</a:rPr>
              <a:t>Factor out any coefficient for x</a:t>
            </a:r>
            <a:r>
              <a:rPr lang="en-CA" sz="2200" baseline="30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" name="Freeform 19"/>
          <p:cNvSpPr/>
          <p:nvPr/>
        </p:nvSpPr>
        <p:spPr>
          <a:xfrm>
            <a:off x="841375" y="2514600"/>
            <a:ext cx="3004820" cy="548640"/>
          </a:xfrm>
          <a:custGeom>
            <a:avLst/>
            <a:gdLst>
              <a:gd name="connsiteX0" fmla="*/ 3004820 w 3004820"/>
              <a:gd name="connsiteY0" fmla="*/ 487680 h 548640"/>
              <a:gd name="connsiteX1" fmla="*/ 1648460 w 3004820"/>
              <a:gd name="connsiteY1" fmla="*/ 30480 h 548640"/>
              <a:gd name="connsiteX2" fmla="*/ 261620 w 3004820"/>
              <a:gd name="connsiteY2" fmla="*/ 304800 h 548640"/>
              <a:gd name="connsiteX3" fmla="*/ 78740 w 3004820"/>
              <a:gd name="connsiteY3" fmla="*/ 54864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4820" h="548640">
                <a:moveTo>
                  <a:pt x="3004820" y="487680"/>
                </a:moveTo>
                <a:cubicBezTo>
                  <a:pt x="2555240" y="274320"/>
                  <a:pt x="2105660" y="60960"/>
                  <a:pt x="1648460" y="30480"/>
                </a:cubicBezTo>
                <a:cubicBezTo>
                  <a:pt x="1191260" y="0"/>
                  <a:pt x="523240" y="218440"/>
                  <a:pt x="261620" y="304800"/>
                </a:cubicBezTo>
                <a:cubicBezTo>
                  <a:pt x="0" y="391160"/>
                  <a:pt x="39370" y="469900"/>
                  <a:pt x="78740" y="548640"/>
                </a:cubicBezTo>
              </a:path>
            </a:pathLst>
          </a:cu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1" name="Object 8"/>
          <p:cNvGraphicFramePr>
            <a:graphicFrameLocks noChangeAspect="1"/>
          </p:cNvGraphicFramePr>
          <p:nvPr/>
        </p:nvGraphicFramePr>
        <p:xfrm>
          <a:off x="334963" y="4889500"/>
          <a:ext cx="217963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8" imgW="2501640" imgH="596880" progId="Equation.DSMT4">
                  <p:embed/>
                </p:oleObj>
              </mc:Choice>
              <mc:Fallback>
                <p:oleObj name="Equation" r:id="rId18" imgW="2501640" imgH="596880" progId="Equation.DSMT4">
                  <p:embed/>
                  <p:pic>
                    <p:nvPicPr>
                      <p:cNvPr id="2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3" y="4889500"/>
                        <a:ext cx="2179637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8"/>
          <p:cNvGraphicFramePr>
            <a:graphicFrameLocks noChangeAspect="1"/>
          </p:cNvGraphicFramePr>
          <p:nvPr/>
        </p:nvGraphicFramePr>
        <p:xfrm>
          <a:off x="228600" y="5610225"/>
          <a:ext cx="222567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20" imgW="2552400" imgH="469800" progId="Equation.DSMT4">
                  <p:embed/>
                </p:oleObj>
              </mc:Choice>
              <mc:Fallback>
                <p:oleObj name="Equation" r:id="rId20" imgW="2552400" imgH="469800" progId="Equation.DSMT4">
                  <p:embed/>
                  <p:pic>
                    <p:nvPicPr>
                      <p:cNvPr id="2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610225"/>
                        <a:ext cx="2225675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8"/>
          <p:cNvGraphicFramePr>
            <a:graphicFrameLocks noChangeAspect="1"/>
          </p:cNvGraphicFramePr>
          <p:nvPr/>
        </p:nvGraphicFramePr>
        <p:xfrm>
          <a:off x="152400" y="6219825"/>
          <a:ext cx="2417578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22" imgW="2336760" imgH="469800" progId="Equation.DSMT4">
                  <p:embed/>
                </p:oleObj>
              </mc:Choice>
              <mc:Fallback>
                <p:oleObj name="Equation" r:id="rId22" imgW="2336760" imgH="469800" progId="Equation.DSMT4">
                  <p:embed/>
                  <p:pic>
                    <p:nvPicPr>
                      <p:cNvPr id="2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6219825"/>
                        <a:ext cx="2417578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3" grpId="0"/>
      <p:bldP spid="41998" grpId="0"/>
      <p:bldP spid="41999" grpId="0"/>
      <p:bldP spid="42000" grpId="0"/>
      <p:bldP spid="42004" grpId="0"/>
      <p:bldP spid="20" grpId="0" animBg="1"/>
      <p:bldP spid="2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06AB6-2A39-4963-A3CC-D6AAF42E7F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2400" y="82176"/>
            <a:ext cx="7204075" cy="685800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Ex: Solve for “x” by Completing the Square: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A6459D57-0CCB-4DB9-B346-31A626E7ED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2989350"/>
              </p:ext>
            </p:extLst>
          </p:nvPr>
        </p:nvGraphicFramePr>
        <p:xfrm>
          <a:off x="228600" y="685800"/>
          <a:ext cx="2802729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1257120" imgH="228600" progId="Equation.DSMT4">
                  <p:embed/>
                </p:oleObj>
              </mc:Choice>
              <mc:Fallback>
                <p:oleObj name="Equation" r:id="rId3" imgW="1257120" imgH="2286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A6459D57-0CCB-4DB9-B346-31A626E7ED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685800"/>
                        <a:ext cx="2802729" cy="509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3058AD3D-5142-4466-B51B-81102562F9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0061995"/>
              </p:ext>
            </p:extLst>
          </p:nvPr>
        </p:nvGraphicFramePr>
        <p:xfrm>
          <a:off x="4764087" y="709612"/>
          <a:ext cx="3084513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1384200" imgH="228600" progId="Equation.DSMT4">
                  <p:embed/>
                </p:oleObj>
              </mc:Choice>
              <mc:Fallback>
                <p:oleObj name="Equation" r:id="rId5" imgW="1384200" imgH="2286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3058AD3D-5142-4466-B51B-81102562F9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64087" y="709612"/>
                        <a:ext cx="3084513" cy="509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3320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105775" cy="968375"/>
          </a:xfrm>
        </p:spPr>
        <p:txBody>
          <a:bodyPr/>
          <a:lstStyle/>
          <a:p>
            <a:pPr>
              <a:buFontTx/>
              <a:buNone/>
            </a:pPr>
            <a:r>
              <a:rPr lang="en-CA" dirty="0"/>
              <a:t>Ex: The sum of two numbers is 80.  Their product is 1500.  Find the numbers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233987" y="1158875"/>
            <a:ext cx="251936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200">
                <a:solidFill>
                  <a:srgbClr val="FF3300"/>
                </a:solidFill>
              </a:rPr>
              <a:t>Gather Information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52400" y="1065212"/>
            <a:ext cx="5111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200">
                <a:solidFill>
                  <a:srgbClr val="0033CC"/>
                </a:solidFill>
              </a:rPr>
              <a:t>There are two numbers, let ‘x’ and ‘y’ be the numbers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305425" y="1879600"/>
            <a:ext cx="20161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200" dirty="0">
                <a:solidFill>
                  <a:srgbClr val="FF3300"/>
                </a:solidFill>
              </a:rPr>
              <a:t>The sum is 80</a:t>
            </a:r>
          </a:p>
        </p:txBody>
      </p:sp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377825" y="1899817"/>
          <a:ext cx="1574800" cy="438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1231560" imgH="342720" progId="Equation.DSMT4">
                  <p:embed/>
                </p:oleObj>
              </mc:Choice>
              <mc:Fallback>
                <p:oleObj name="Equation" r:id="rId4" imgW="1231560" imgH="342720" progId="Equation.DSMT4">
                  <p:embed/>
                  <p:pic>
                    <p:nvPicPr>
                      <p:cNvPr id="1331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" y="1899817"/>
                        <a:ext cx="1574800" cy="4385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257800" y="2667000"/>
            <a:ext cx="36004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200" dirty="0">
                <a:solidFill>
                  <a:srgbClr val="FF3300"/>
                </a:solidFill>
              </a:rPr>
              <a:t>The product is 1600</a:t>
            </a:r>
          </a:p>
        </p:txBody>
      </p:sp>
      <p:graphicFrame>
        <p:nvGraphicFramePr>
          <p:cNvPr id="13322" name="Object 10"/>
          <p:cNvGraphicFramePr>
            <a:graphicFrameLocks noChangeAspect="1"/>
          </p:cNvGraphicFramePr>
          <p:nvPr/>
        </p:nvGraphicFramePr>
        <p:xfrm>
          <a:off x="228600" y="2387600"/>
          <a:ext cx="2179637" cy="468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6" imgW="2006280" imgH="431640" progId="Equation.DSMT4">
                  <p:embed/>
                </p:oleObj>
              </mc:Choice>
              <mc:Fallback>
                <p:oleObj name="Equation" r:id="rId6" imgW="2006280" imgH="431640" progId="Equation.DSMT4">
                  <p:embed/>
                  <p:pic>
                    <p:nvPicPr>
                      <p:cNvPr id="1332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387600"/>
                        <a:ext cx="2179637" cy="4689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5257800" y="3048000"/>
            <a:ext cx="43926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</a:rPr>
              <a:t>Substitute the first equation into the second one.</a:t>
            </a:r>
          </a:p>
        </p:txBody>
      </p:sp>
      <p:graphicFrame>
        <p:nvGraphicFramePr>
          <p:cNvPr id="13326" name="Object 14"/>
          <p:cNvGraphicFramePr>
            <a:graphicFrameLocks noChangeAspect="1"/>
          </p:cNvGraphicFramePr>
          <p:nvPr/>
        </p:nvGraphicFramePr>
        <p:xfrm>
          <a:off x="312737" y="2997200"/>
          <a:ext cx="2552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8" imgW="2552400" imgH="431640" progId="Equation.DSMT4">
                  <p:embed/>
                </p:oleObj>
              </mc:Choice>
              <mc:Fallback>
                <p:oleObj name="Equation" r:id="rId8" imgW="2552400" imgH="431640" progId="Equation.DSMT4">
                  <p:embed/>
                  <p:pic>
                    <p:nvPicPr>
                      <p:cNvPr id="1332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37" y="2997200"/>
                        <a:ext cx="25527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7" name="Object 15"/>
          <p:cNvGraphicFramePr>
            <a:graphicFrameLocks noChangeAspect="1"/>
          </p:cNvGraphicFramePr>
          <p:nvPr/>
        </p:nvGraphicFramePr>
        <p:xfrm>
          <a:off x="2095500" y="1919491"/>
          <a:ext cx="2066925" cy="442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10" imgW="1600200" imgH="342720" progId="Equation.DSMT4">
                  <p:embed/>
                </p:oleObj>
              </mc:Choice>
              <mc:Fallback>
                <p:oleObj name="Equation" r:id="rId10" imgW="1600200" imgH="342720" progId="Equation.DSMT4">
                  <p:embed/>
                  <p:pic>
                    <p:nvPicPr>
                      <p:cNvPr id="1332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1919491"/>
                        <a:ext cx="2066925" cy="4427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330200" y="3546475"/>
          <a:ext cx="2146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2" imgW="2145960" imgH="342720" progId="Equation.DSMT4">
                  <p:embed/>
                </p:oleObj>
              </mc:Choice>
              <mc:Fallback>
                <p:oleObj name="Equation" r:id="rId12" imgW="2145960" imgH="342720" progId="Equation.DSMT4">
                  <p:embed/>
                  <p:pic>
                    <p:nvPicPr>
                      <p:cNvPr id="615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3546475"/>
                        <a:ext cx="21463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330200" y="4029075"/>
          <a:ext cx="2413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4" imgW="2412720" imgH="507960" progId="Equation.DSMT4">
                  <p:embed/>
                </p:oleObj>
              </mc:Choice>
              <mc:Fallback>
                <p:oleObj name="Equation" r:id="rId14" imgW="2412720" imgH="507960" progId="Equation.DSMT4">
                  <p:embed/>
                  <p:pic>
                    <p:nvPicPr>
                      <p:cNvPr id="615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4029075"/>
                        <a:ext cx="24130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311150" y="4681538"/>
          <a:ext cx="4127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6" imgW="4127400" imgH="507960" progId="Equation.DSMT4">
                  <p:embed/>
                </p:oleObj>
              </mc:Choice>
              <mc:Fallback>
                <p:oleObj name="Equation" r:id="rId16" imgW="4127400" imgH="507960" progId="Equation.DSMT4">
                  <p:embed/>
                  <p:pic>
                    <p:nvPicPr>
                      <p:cNvPr id="615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50" y="4681538"/>
                        <a:ext cx="41275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4" name="Object 10"/>
          <p:cNvGraphicFramePr>
            <a:graphicFrameLocks noChangeAspect="1"/>
          </p:cNvGraphicFramePr>
          <p:nvPr/>
        </p:nvGraphicFramePr>
        <p:xfrm>
          <a:off x="304800" y="5324475"/>
          <a:ext cx="41402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8" imgW="4140000" imgH="507960" progId="Equation.DSMT4">
                  <p:embed/>
                </p:oleObj>
              </mc:Choice>
              <mc:Fallback>
                <p:oleObj name="Equation" r:id="rId18" imgW="4140000" imgH="507960" progId="Equation.DSMT4">
                  <p:embed/>
                  <p:pic>
                    <p:nvPicPr>
                      <p:cNvPr id="615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324475"/>
                        <a:ext cx="41402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304800" y="5911850"/>
          <a:ext cx="3124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20" imgW="3124080" imgH="482400" progId="Equation.DSMT4">
                  <p:embed/>
                </p:oleObj>
              </mc:Choice>
              <mc:Fallback>
                <p:oleObj name="Equation" r:id="rId20" imgW="3124080" imgH="482400" progId="Equation.DSMT4">
                  <p:embed/>
                  <p:pic>
                    <p:nvPicPr>
                      <p:cNvPr id="615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911850"/>
                        <a:ext cx="31242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1"/>
          <p:cNvGraphicFramePr>
            <a:graphicFrameLocks noChangeAspect="1"/>
          </p:cNvGraphicFramePr>
          <p:nvPr/>
        </p:nvGraphicFramePr>
        <p:xfrm>
          <a:off x="457200" y="6400800"/>
          <a:ext cx="1854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22" imgW="1854000" imgH="482400" progId="Equation.DSMT4">
                  <p:embed/>
                </p:oleObj>
              </mc:Choice>
              <mc:Fallback>
                <p:oleObj name="Equation" r:id="rId22" imgW="1854000" imgH="482400" progId="Equation.DSMT4">
                  <p:embed/>
                  <p:pic>
                    <p:nvPicPr>
                      <p:cNvPr id="2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6400800"/>
                        <a:ext cx="18542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1"/>
          <p:cNvGraphicFramePr>
            <a:graphicFrameLocks noChangeAspect="1"/>
          </p:cNvGraphicFramePr>
          <p:nvPr/>
        </p:nvGraphicFramePr>
        <p:xfrm>
          <a:off x="5537200" y="3987800"/>
          <a:ext cx="1803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24" imgW="1803240" imgH="431640" progId="Equation.DSMT4">
                  <p:embed/>
                </p:oleObj>
              </mc:Choice>
              <mc:Fallback>
                <p:oleObj name="Equation" r:id="rId24" imgW="1803240" imgH="431640" progId="Equation.DSMT4">
                  <p:embed/>
                  <p:pic>
                    <p:nvPicPr>
                      <p:cNvPr id="2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7200" y="3987800"/>
                        <a:ext cx="18034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1"/>
          <p:cNvGraphicFramePr>
            <a:graphicFrameLocks noChangeAspect="1"/>
          </p:cNvGraphicFramePr>
          <p:nvPr/>
        </p:nvGraphicFramePr>
        <p:xfrm>
          <a:off x="5181600" y="4521200"/>
          <a:ext cx="13716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26" imgW="1371600" imgH="279360" progId="Equation.DSMT4">
                  <p:embed/>
                </p:oleObj>
              </mc:Choice>
              <mc:Fallback>
                <p:oleObj name="Equation" r:id="rId26" imgW="1371600" imgH="279360" progId="Equation.DSMT4">
                  <p:embed/>
                  <p:pic>
                    <p:nvPicPr>
                      <p:cNvPr id="2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521200"/>
                        <a:ext cx="13716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1"/>
          <p:cNvGraphicFramePr>
            <a:graphicFrameLocks noChangeAspect="1"/>
          </p:cNvGraphicFramePr>
          <p:nvPr/>
        </p:nvGraphicFramePr>
        <p:xfrm>
          <a:off x="5283200" y="5105400"/>
          <a:ext cx="812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28" imgW="812520" imgH="279360" progId="Equation.DSMT4">
                  <p:embed/>
                </p:oleObj>
              </mc:Choice>
              <mc:Fallback>
                <p:oleObj name="Equation" r:id="rId28" imgW="812520" imgH="279360" progId="Equation.DSMT4">
                  <p:embed/>
                  <p:pic>
                    <p:nvPicPr>
                      <p:cNvPr id="2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200" y="5105400"/>
                        <a:ext cx="8128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1"/>
          <p:cNvGraphicFramePr>
            <a:graphicFrameLocks noChangeAspect="1"/>
          </p:cNvGraphicFramePr>
          <p:nvPr/>
        </p:nvGraphicFramePr>
        <p:xfrm>
          <a:off x="6731000" y="5105400"/>
          <a:ext cx="812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30" imgW="812520" imgH="279360" progId="Equation.DSMT4">
                  <p:embed/>
                </p:oleObj>
              </mc:Choice>
              <mc:Fallback>
                <p:oleObj name="Equation" r:id="rId30" imgW="812520" imgH="279360" progId="Equation.DSMT4">
                  <p:embed/>
                  <p:pic>
                    <p:nvPicPr>
                      <p:cNvPr id="2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0" y="5105400"/>
                        <a:ext cx="8128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5105400" y="5631359"/>
            <a:ext cx="2895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</a:rPr>
              <a:t>The two numbers are 30 and 80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/>
      <p:bldP spid="13318" grpId="0"/>
      <p:bldP spid="13321" grpId="0"/>
      <p:bldP spid="13323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33375"/>
            <a:ext cx="7854950" cy="885825"/>
          </a:xfrm>
        </p:spPr>
        <p:txBody>
          <a:bodyPr/>
          <a:lstStyle/>
          <a:p>
            <a:pPr>
              <a:buFontTx/>
              <a:buNone/>
            </a:pPr>
            <a:r>
              <a:rPr lang="en-CA" dirty="0"/>
              <a:t>Ex: The difference of two numbers is 10.  The sum of their squares is 60. Find the numbers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937250" y="1943099"/>
            <a:ext cx="2978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200" dirty="0">
                <a:solidFill>
                  <a:srgbClr val="FF3300"/>
                </a:solidFill>
              </a:rPr>
              <a:t>Gather Information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108450" y="1189037"/>
            <a:ext cx="5111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200" dirty="0">
                <a:solidFill>
                  <a:srgbClr val="0033CC"/>
                </a:solidFill>
              </a:rPr>
              <a:t>There are two numbers, let ‘x’ and ‘y’ be the numbers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5980113" y="2362200"/>
            <a:ext cx="28813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200" dirty="0">
                <a:solidFill>
                  <a:srgbClr val="FF3300"/>
                </a:solidFill>
              </a:rPr>
              <a:t>The difference is 10</a:t>
            </a:r>
          </a:p>
        </p:txBody>
      </p:sp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304800" y="1295400"/>
          <a:ext cx="1469249" cy="413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4" imgW="1218960" imgH="342720" progId="Equation.DSMT4">
                  <p:embed/>
                </p:oleObj>
              </mc:Choice>
              <mc:Fallback>
                <p:oleObj name="Equation" r:id="rId4" imgW="1218960" imgH="342720" progId="Equation.DSMT4">
                  <p:embed/>
                  <p:pic>
                    <p:nvPicPr>
                      <p:cNvPr id="286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295400"/>
                        <a:ext cx="1469249" cy="4133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5980113" y="2865438"/>
            <a:ext cx="3168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200" dirty="0">
                <a:solidFill>
                  <a:srgbClr val="FF3300"/>
                </a:solidFill>
              </a:rPr>
              <a:t>The sum of their squares is 60</a:t>
            </a:r>
          </a:p>
        </p:txBody>
      </p:sp>
      <p:graphicFrame>
        <p:nvGraphicFramePr>
          <p:cNvPr id="28682" name="Object 10"/>
          <p:cNvGraphicFramePr>
            <a:graphicFrameLocks noChangeAspect="1"/>
          </p:cNvGraphicFramePr>
          <p:nvPr/>
        </p:nvGraphicFramePr>
        <p:xfrm>
          <a:off x="533400" y="1905000"/>
          <a:ext cx="197167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6" imgW="1511280" imgH="406080" progId="Equation.DSMT4">
                  <p:embed/>
                </p:oleObj>
              </mc:Choice>
              <mc:Fallback>
                <p:oleObj name="Equation" r:id="rId6" imgW="1511280" imgH="406080" progId="Equation.DSMT4">
                  <p:embed/>
                  <p:pic>
                    <p:nvPicPr>
                      <p:cNvPr id="2868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905000"/>
                        <a:ext cx="1971675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5334001" y="3627438"/>
            <a:ext cx="3886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</a:rPr>
              <a:t>Substitute the first equation into the second one.</a:t>
            </a:r>
          </a:p>
        </p:txBody>
      </p:sp>
      <p:graphicFrame>
        <p:nvGraphicFramePr>
          <p:cNvPr id="28684" name="Object 12"/>
          <p:cNvGraphicFramePr>
            <a:graphicFrameLocks noChangeAspect="1"/>
          </p:cNvGraphicFramePr>
          <p:nvPr/>
        </p:nvGraphicFramePr>
        <p:xfrm>
          <a:off x="611187" y="2438400"/>
          <a:ext cx="2665413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8" imgW="2286000" imgH="482400" progId="Equation.DSMT4">
                  <p:embed/>
                </p:oleObj>
              </mc:Choice>
              <mc:Fallback>
                <p:oleObj name="Equation" r:id="rId8" imgW="2286000" imgH="482400" progId="Equation.DSMT4">
                  <p:embed/>
                  <p:pic>
                    <p:nvPicPr>
                      <p:cNvPr id="2868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7" y="2438400"/>
                        <a:ext cx="2665413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5" name="Object 13"/>
          <p:cNvGraphicFramePr>
            <a:graphicFrameLocks noChangeAspect="1"/>
          </p:cNvGraphicFramePr>
          <p:nvPr/>
        </p:nvGraphicFramePr>
        <p:xfrm>
          <a:off x="1784350" y="1252132"/>
          <a:ext cx="1949450" cy="424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10" imgW="1574640" imgH="342720" progId="Equation.DSMT4">
                  <p:embed/>
                </p:oleObj>
              </mc:Choice>
              <mc:Fallback>
                <p:oleObj name="Equation" r:id="rId10" imgW="1574640" imgH="342720" progId="Equation.DSMT4">
                  <p:embed/>
                  <p:pic>
                    <p:nvPicPr>
                      <p:cNvPr id="2868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350" y="1252132"/>
                        <a:ext cx="1949450" cy="4242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685800" y="3073400"/>
          <a:ext cx="3225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2" imgW="3225600" imgH="507960" progId="Equation.DSMT4">
                  <p:embed/>
                </p:oleObj>
              </mc:Choice>
              <mc:Fallback>
                <p:oleObj name="Equation" r:id="rId12" imgW="3225600" imgH="507960" progId="Equation.DSMT4">
                  <p:embed/>
                  <p:pic>
                    <p:nvPicPr>
                      <p:cNvPr id="81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073400"/>
                        <a:ext cx="32258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684212" y="3619500"/>
          <a:ext cx="2565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4" imgW="2565360" imgH="342720" progId="Equation.DSMT4">
                  <p:embed/>
                </p:oleObj>
              </mc:Choice>
              <mc:Fallback>
                <p:oleObj name="Equation" r:id="rId14" imgW="2565360" imgH="342720" progId="Equation.DSMT4">
                  <p:embed/>
                  <p:pic>
                    <p:nvPicPr>
                      <p:cNvPr id="819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2" y="3619500"/>
                        <a:ext cx="25654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701675" y="4114800"/>
          <a:ext cx="28067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16" imgW="2806560" imgH="507960" progId="Equation.DSMT4">
                  <p:embed/>
                </p:oleObj>
              </mc:Choice>
              <mc:Fallback>
                <p:oleObj name="Equation" r:id="rId16" imgW="2806560" imgH="507960" progId="Equation.DSMT4">
                  <p:embed/>
                  <p:pic>
                    <p:nvPicPr>
                      <p:cNvPr id="820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4114800"/>
                        <a:ext cx="28067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1" name="Object 9"/>
          <p:cNvGraphicFramePr>
            <a:graphicFrameLocks noChangeAspect="1"/>
          </p:cNvGraphicFramePr>
          <p:nvPr/>
        </p:nvGraphicFramePr>
        <p:xfrm>
          <a:off x="685800" y="4673600"/>
          <a:ext cx="39624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18" imgW="3962160" imgH="507960" progId="Equation.DSMT4">
                  <p:embed/>
                </p:oleObj>
              </mc:Choice>
              <mc:Fallback>
                <p:oleObj name="Equation" r:id="rId18" imgW="3962160" imgH="507960" progId="Equation.DSMT4">
                  <p:embed/>
                  <p:pic>
                    <p:nvPicPr>
                      <p:cNvPr id="820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673600"/>
                        <a:ext cx="39624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2" name="Object 10"/>
          <p:cNvGraphicFramePr>
            <a:graphicFrameLocks noChangeAspect="1"/>
          </p:cNvGraphicFramePr>
          <p:nvPr/>
        </p:nvGraphicFramePr>
        <p:xfrm>
          <a:off x="685800" y="5181600"/>
          <a:ext cx="39624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20" imgW="3962160" imgH="507960" progId="Equation.DSMT4">
                  <p:embed/>
                </p:oleObj>
              </mc:Choice>
              <mc:Fallback>
                <p:oleObj name="Equation" r:id="rId20" imgW="3962160" imgH="507960" progId="Equation.DSMT4">
                  <p:embed/>
                  <p:pic>
                    <p:nvPicPr>
                      <p:cNvPr id="820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181600"/>
                        <a:ext cx="39624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3" name="Object 11"/>
          <p:cNvGraphicFramePr>
            <a:graphicFrameLocks noChangeAspect="1"/>
          </p:cNvGraphicFramePr>
          <p:nvPr/>
        </p:nvGraphicFramePr>
        <p:xfrm>
          <a:off x="685800" y="5689600"/>
          <a:ext cx="2362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22" imgW="2361960" imgH="482400" progId="Equation.DSMT4">
                  <p:embed/>
                </p:oleObj>
              </mc:Choice>
              <mc:Fallback>
                <p:oleObj name="Equation" r:id="rId22" imgW="2361960" imgH="482400" progId="Equation.DSMT4">
                  <p:embed/>
                  <p:pic>
                    <p:nvPicPr>
                      <p:cNvPr id="820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689600"/>
                        <a:ext cx="23622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1"/>
          <p:cNvGraphicFramePr>
            <a:graphicFrameLocks noChangeAspect="1"/>
          </p:cNvGraphicFramePr>
          <p:nvPr/>
        </p:nvGraphicFramePr>
        <p:xfrm>
          <a:off x="838200" y="6223000"/>
          <a:ext cx="1397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24" imgW="1396800" imgH="482400" progId="Equation.DSMT4">
                  <p:embed/>
                </p:oleObj>
              </mc:Choice>
              <mc:Fallback>
                <p:oleObj name="Equation" r:id="rId24" imgW="1396800" imgH="482400" progId="Equation.DSMT4">
                  <p:embed/>
                  <p:pic>
                    <p:nvPicPr>
                      <p:cNvPr id="1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6223000"/>
                        <a:ext cx="13970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1"/>
          <p:cNvGraphicFramePr>
            <a:graphicFrameLocks noChangeAspect="1"/>
          </p:cNvGraphicFramePr>
          <p:nvPr/>
        </p:nvGraphicFramePr>
        <p:xfrm>
          <a:off x="5562600" y="4343400"/>
          <a:ext cx="1473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26" imgW="1473120" imgH="393480" progId="Equation.DSMT4">
                  <p:embed/>
                </p:oleObj>
              </mc:Choice>
              <mc:Fallback>
                <p:oleObj name="Equation" r:id="rId26" imgW="1473120" imgH="393480" progId="Equation.DSMT4">
                  <p:embed/>
                  <p:pic>
                    <p:nvPicPr>
                      <p:cNvPr id="1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343400"/>
                        <a:ext cx="14732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1"/>
          <p:cNvGraphicFramePr>
            <a:graphicFrameLocks noChangeAspect="1"/>
          </p:cNvGraphicFramePr>
          <p:nvPr/>
        </p:nvGraphicFramePr>
        <p:xfrm>
          <a:off x="5080000" y="4800600"/>
          <a:ext cx="1473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28" imgW="1473120" imgH="393480" progId="Equation.DSMT4">
                  <p:embed/>
                </p:oleObj>
              </mc:Choice>
              <mc:Fallback>
                <p:oleObj name="Equation" r:id="rId28" imgW="1473120" imgH="393480" progId="Equation.DSMT4">
                  <p:embed/>
                  <p:pic>
                    <p:nvPicPr>
                      <p:cNvPr id="2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0" y="4800600"/>
                        <a:ext cx="14732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5029200" y="5174159"/>
            <a:ext cx="3886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</a:rPr>
              <a:t>The two sets of numbers are: </a:t>
            </a:r>
          </a:p>
        </p:txBody>
      </p:sp>
      <p:graphicFrame>
        <p:nvGraphicFramePr>
          <p:cNvPr id="22" name="Object 11"/>
          <p:cNvGraphicFramePr>
            <a:graphicFrameLocks noChangeAspect="1"/>
          </p:cNvGraphicFramePr>
          <p:nvPr/>
        </p:nvGraphicFramePr>
        <p:xfrm>
          <a:off x="4572000" y="5867400"/>
          <a:ext cx="1473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30" imgW="1473120" imgH="393480" progId="Equation.DSMT4">
                  <p:embed/>
                </p:oleObj>
              </mc:Choice>
              <mc:Fallback>
                <p:oleObj name="Equation" r:id="rId30" imgW="1473120" imgH="393480" progId="Equation.DSMT4">
                  <p:embed/>
                  <p:pic>
                    <p:nvPicPr>
                      <p:cNvPr id="2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867400"/>
                        <a:ext cx="14732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1"/>
          <p:cNvGraphicFramePr>
            <a:graphicFrameLocks noChangeAspect="1"/>
          </p:cNvGraphicFramePr>
          <p:nvPr/>
        </p:nvGraphicFramePr>
        <p:xfrm>
          <a:off x="4559300" y="6350000"/>
          <a:ext cx="1308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32" imgW="1307880" imgH="431640" progId="Equation.DSMT4">
                  <p:embed/>
                </p:oleObj>
              </mc:Choice>
              <mc:Fallback>
                <p:oleObj name="Equation" r:id="rId32" imgW="1307880" imgH="431640" progId="Equation.DSMT4">
                  <p:embed/>
                  <p:pic>
                    <p:nvPicPr>
                      <p:cNvPr id="2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9300" y="6350000"/>
                        <a:ext cx="13081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1"/>
          <p:cNvGraphicFramePr>
            <a:graphicFrameLocks noChangeAspect="1"/>
          </p:cNvGraphicFramePr>
          <p:nvPr/>
        </p:nvGraphicFramePr>
        <p:xfrm>
          <a:off x="6527800" y="5867400"/>
          <a:ext cx="1473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34" imgW="1473120" imgH="393480" progId="Equation.DSMT4">
                  <p:embed/>
                </p:oleObj>
              </mc:Choice>
              <mc:Fallback>
                <p:oleObj name="Equation" r:id="rId34" imgW="1473120" imgH="393480" progId="Equation.DSMT4">
                  <p:embed/>
                  <p:pic>
                    <p:nvPicPr>
                      <p:cNvPr id="2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0" y="5867400"/>
                        <a:ext cx="14732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1"/>
          <p:cNvGraphicFramePr>
            <a:graphicFrameLocks noChangeAspect="1"/>
          </p:cNvGraphicFramePr>
          <p:nvPr/>
        </p:nvGraphicFramePr>
        <p:xfrm>
          <a:off x="6515100" y="6350000"/>
          <a:ext cx="1308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36" imgW="1307880" imgH="431640" progId="Equation.DSMT4">
                  <p:embed/>
                </p:oleObj>
              </mc:Choice>
              <mc:Fallback>
                <p:oleObj name="Equation" r:id="rId36" imgW="1307880" imgH="431640" progId="Equation.DSMT4">
                  <p:embed/>
                  <p:pic>
                    <p:nvPicPr>
                      <p:cNvPr id="2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5100" y="6350000"/>
                        <a:ext cx="13081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28677" grpId="0"/>
      <p:bldP spid="28678" grpId="0"/>
      <p:bldP spid="28680" grpId="0"/>
      <p:bldP spid="28683" grpId="0"/>
      <p:bldP spid="2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503b8985c2188afbbbe7fcbdfa8b223a4512"/>
  <p:tag name="ISPRING_SCORM_RATE_QUIZZES" val="0"/>
  <p:tag name="ISPRING_SCORM_PASSING_SCORE" val="100.0000000000"/>
  <p:tag name="GENSWF_OUTPUT_FILE_NAME" val="m9hch4.6"/>
  <p:tag name="ISPRING_RESOURCE_PATHS_HASH_2" val="4972d04b63a7256bc471ddac23a61bdbf6ec5676"/>
  <p:tag name="ISPRING_RESOURCE_PATHS_HASH_PRESENTER" val="adfac35ae9275435f581e8dd61714b105fce5f4f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351</TotalTime>
  <Words>400</Words>
  <Application>Microsoft Office PowerPoint</Application>
  <PresentationFormat>On-screen Show (4:3)</PresentationFormat>
  <Paragraphs>48</Paragraphs>
  <Slides>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Calibri</vt:lpstr>
      <vt:lpstr>Century Schoolbook</vt:lpstr>
      <vt:lpstr>Wingdings</vt:lpstr>
      <vt:lpstr>Wingdings 2</vt:lpstr>
      <vt:lpstr>Oriel</vt:lpstr>
      <vt:lpstr>Equation</vt:lpstr>
      <vt:lpstr>MathType 6.0 Equation</vt:lpstr>
      <vt:lpstr>Section 4.6  Completing the Square</vt:lpstr>
      <vt:lpstr>Perfect Trinomials:</vt:lpstr>
      <vt:lpstr>What is “Completing the Square”</vt:lpstr>
      <vt:lpstr>How to Complete the Square</vt:lpstr>
      <vt:lpstr>Ex: Complete the Square and Solve for “x”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4.6  Completing the Square</dc:title>
  <dc:creator>Danny Young</dc:creator>
  <cp:lastModifiedBy>Danny Young</cp:lastModifiedBy>
  <cp:revision>43</cp:revision>
  <dcterms:created xsi:type="dcterms:W3CDTF">2013-01-18T23:49:46Z</dcterms:created>
  <dcterms:modified xsi:type="dcterms:W3CDTF">2018-11-26T00:23:53Z</dcterms:modified>
</cp:coreProperties>
</file>